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6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76506-9416-4E78-9066-B0D9E14BAF2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674D-C78F-451C-8548-3A13A366B2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674D-C78F-451C-8548-3A13A366B2E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D1AE-4139-4741-8E46-D1F6F806CE9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27C5-ED45-4609-9CDE-E528833570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t-and-the-caterpillar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304800"/>
            <a:ext cx="845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</a:t>
            </a:r>
            <a:r>
              <a:rPr lang="en-US" sz="4400" b="1" dirty="0" smtClean="0">
                <a:solidFill>
                  <a:srgbClr val="002060"/>
                </a:solidFill>
                <a:latin typeface="Monotype Corsiva" pitchFamily="66" charset="0"/>
              </a:rPr>
              <a:t>All </a:t>
            </a:r>
            <a:r>
              <a:rPr lang="en-US" sz="4400" b="1" dirty="0">
                <a:solidFill>
                  <a:srgbClr val="002060"/>
                </a:solidFill>
                <a:latin typeface="Monotype Corsiva" pitchFamily="66" charset="0"/>
              </a:rPr>
              <a:t>fables have one and the same origin- real life!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   </a:t>
            </a:r>
            <a:r>
              <a:rPr lang="en-US" sz="4400" b="1" dirty="0" smtClean="0">
                <a:solidFill>
                  <a:srgbClr val="002060"/>
                </a:solidFill>
                <a:latin typeface="Monotype Corsiva" pitchFamily="66" charset="0"/>
              </a:rPr>
              <a:t>Each </a:t>
            </a:r>
            <a:r>
              <a:rPr lang="en-US" sz="4400" b="1" dirty="0">
                <a:solidFill>
                  <a:srgbClr val="002060"/>
                </a:solidFill>
                <a:latin typeface="Monotype Corsiva" pitchFamily="66" charset="0"/>
              </a:rPr>
              <a:t>of them reflects situations and people from daily life</a:t>
            </a:r>
            <a:r>
              <a:rPr lang="en-US" sz="4400" b="1" dirty="0" smtClean="0">
                <a:solidFill>
                  <a:srgbClr val="002060"/>
                </a:solidFill>
                <a:latin typeface="Monotype Corsiva" pitchFamily="66" charset="0"/>
              </a:rPr>
              <a:t>.                                                                </a:t>
            </a:r>
            <a:r>
              <a:rPr lang="en-US" sz="4400" b="1" dirty="0" err="1" smtClean="0">
                <a:solidFill>
                  <a:srgbClr val="002060"/>
                </a:solidFill>
                <a:latin typeface="Monotype Corsiva" pitchFamily="66" charset="0"/>
              </a:rPr>
              <a:t>So,these</a:t>
            </a:r>
            <a:r>
              <a:rPr lang="en-US" sz="4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Monotype Corsiva" pitchFamily="66" charset="0"/>
              </a:rPr>
              <a:t>fables may be some useful lessons for our behavior.</a:t>
            </a:r>
          </a:p>
          <a:p>
            <a:endParaRPr lang="en-US" sz="4400" b="1" dirty="0">
              <a:latin typeface="Monotype Corsiva" pitchFamily="66" charset="0"/>
            </a:endParaRPr>
          </a:p>
          <a:p>
            <a:r>
              <a:rPr lang="en-US" sz="4400" b="1" dirty="0" smtClean="0">
                <a:latin typeface="Monotype Corsiva" pitchFamily="66" charset="0"/>
              </a:rPr>
              <a:t>   </a:t>
            </a:r>
            <a:endParaRPr lang="en-US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roadway" pitchFamily="82" charset="0"/>
              </a:rPr>
              <a:t>Does it really pay best to work or be idle?</a:t>
            </a:r>
            <a:endParaRPr lang="en-US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5720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Money obtained from working seem more valuable. When you know that money come from the work, the satisfaction of their possession increases.</a:t>
            </a:r>
            <a:endParaRPr lang="en-US" sz="2200" dirty="0">
              <a:latin typeface="Comic Sans MS" pitchFamily="66" charset="0"/>
            </a:endParaRPr>
          </a:p>
        </p:txBody>
      </p:sp>
      <p:pic>
        <p:nvPicPr>
          <p:cNvPr id="7" name="Content Placeholder 6" descr="downloa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4660134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4572001" cy="2209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 Of  course  to get money while you do nothing to obtain them is more than pleasant. But the life don’t means spending money that aren’t done by you.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8" name="Content Placeholder 7" descr="lazines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200400"/>
            <a:ext cx="4572000" cy="3657600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492418bcd60b77d8f5c46103a214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uthor-writing-a-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685800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Monotype Corsiva" pitchFamily="66" charset="0"/>
              </a:rPr>
              <a:t>The author of the text, W. Somerset Maugham shows an variable attitude in this text. Earlier he manifested a compassion to the eldest of the brothers, George. For some reason, in the end, it becomes close with Tom. Maybe, this oscillation  is caused by hypocrisy and materialism, profiteering instincts? </a:t>
            </a:r>
            <a:endParaRPr lang="en-US" sz="40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oney-religi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23622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Nothing exposed by the author does not seem to be exaggerated, as the text, unfortunately, may correspond to reality .Thus, in this case is welcome proverb: "Success Makes a Fool seem wise ..."</a:t>
            </a:r>
            <a:endParaRPr lang="en-US" sz="4000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s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5334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Monotype Corsiva" pitchFamily="66" charset="0"/>
              </a:rPr>
              <a:t>If I find myself in any of those three situations presented in the text: the author, George, Tom, sure things were to be different. Instead author, who began pity George, and when Tom enriched, he spent his time with him. I  think it could be better if he were neutral at least</a:t>
            </a:r>
          </a:p>
          <a:p>
            <a:r>
              <a:rPr lang="en-US" sz="2800" b="1" i="1" dirty="0" smtClean="0">
                <a:solidFill>
                  <a:srgbClr val="7030A0"/>
                </a:solidFill>
                <a:latin typeface="Monotype Corsiva" pitchFamily="66" charset="0"/>
              </a:rPr>
              <a:t>     It is remarkable mentality of George, because indeed work makes man and it is a guarantee of a decent future, but if I was George, </a:t>
            </a:r>
            <a:r>
              <a:rPr lang="en-US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er</a:t>
            </a:r>
            <a:r>
              <a:rPr lang="en-US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so be restrained against brother and let him learn to count only himself.</a:t>
            </a:r>
          </a:p>
          <a:p>
            <a:r>
              <a:rPr lang="en-US" sz="2800" b="1" i="1" dirty="0" smtClean="0">
                <a:solidFill>
                  <a:srgbClr val="7030A0"/>
                </a:solidFill>
                <a:latin typeface="Monotype Corsiva" pitchFamily="66" charset="0"/>
              </a:rPr>
              <a:t>   Instead Tom, who start a family, it was </a:t>
            </a:r>
            <a:r>
              <a:rPr lang="en-US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resonable</a:t>
            </a:r>
            <a:r>
              <a:rPr lang="en-US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to take responsibility as the head of his family and to not leave. It was also better to show a respectful attitude toward his brother .</a:t>
            </a:r>
            <a:endParaRPr lang="en-US" sz="28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2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stock_000000833867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533400" y="457200"/>
            <a:ext cx="7620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Having a brother is most precious and most honorable gift. The relationship of brotherhood should be the tightest and harmonious connection because the brothers have the same origin, they come from a single blast, single miss.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REALISED BY: </a:t>
            </a:r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Vudvud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 Ana              </a:t>
            </a:r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Cociug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Mihaela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med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234</TotalTime>
  <Words>304</Words>
  <Application>Microsoft Office PowerPoint</Application>
  <PresentationFormat>On-screen Show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Does it really pay best to work or be idle?</vt:lpstr>
      <vt:lpstr>Slide 4</vt:lpstr>
      <vt:lpstr>Slide 5</vt:lpstr>
      <vt:lpstr>Slide 6</vt:lpstr>
      <vt:lpstr>Slide 7</vt:lpstr>
      <vt:lpstr>Slide 8</vt:lpstr>
      <vt:lpstr> REALISED BY: Vudvud Ana              Cociug Mihaela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Anisoara</dc:creator>
  <cp:lastModifiedBy>Anisoara</cp:lastModifiedBy>
  <cp:revision>24</cp:revision>
  <dcterms:created xsi:type="dcterms:W3CDTF">2015-11-18T14:17:38Z</dcterms:created>
  <dcterms:modified xsi:type="dcterms:W3CDTF">2015-11-18T18:12:30Z</dcterms:modified>
</cp:coreProperties>
</file>